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3" r:id="rId25"/>
    <p:sldId id="331" r:id="rId26"/>
    <p:sldId id="332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9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92493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042791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390" y="882651"/>
            <a:ext cx="12618720" cy="7952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30" y="800100"/>
            <a:ext cx="1261872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" y="819150"/>
            <a:ext cx="1261872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" y="7810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704850"/>
            <a:ext cx="1257300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" y="793750"/>
            <a:ext cx="1257300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00" y="800100"/>
            <a:ext cx="1257300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00" y="755650"/>
            <a:ext cx="1257300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106" y="7239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7874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5842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939800"/>
            <a:ext cx="12618720" cy="8112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8191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7620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7683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7175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4500" y="1675290"/>
            <a:ext cx="10096500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Q</a:t>
            </a: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uestions:</a:t>
            </a:r>
          </a:p>
          <a:p>
            <a:pPr marL="742950" indent="-742950" algn="just">
              <a:buFontTx/>
              <a:buAutoNum type="alphaLcParenR"/>
            </a:pPr>
            <a:r>
              <a:rPr lang="en-US" dirty="0"/>
              <a:t>We read that the data rate in fiber is Tb/s, how do we process such a data rate electronically?</a:t>
            </a:r>
          </a:p>
          <a:p>
            <a:pPr marL="742950" marR="0" indent="-742950" algn="just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r>
              <a:rPr lang="en-US" dirty="0" smtClean="0"/>
              <a:t>Why do we use optical communication in p2p links?</a:t>
            </a:r>
          </a:p>
          <a:p>
            <a:pPr marL="742950" indent="-742950" algn="just">
              <a:buFontTx/>
              <a:buAutoNum type="alphaLcParenR"/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SDH </a:t>
            </a:r>
            <a:r>
              <a:rPr lang="en-US" dirty="0" smtClean="0"/>
              <a:t>use many (optical) wavelengths?</a:t>
            </a:r>
          </a:p>
          <a:p>
            <a:pPr marL="742950" marR="0" indent="-74295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endParaRPr lang="en-US" dirty="0" smtClean="0"/>
          </a:p>
          <a:p>
            <a:pPr marL="742950" marR="0" indent="-74295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243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117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Quiz -10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314450"/>
            <a:ext cx="11099800" cy="757555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Ram plans a travel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Vindhyachal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hostel in IIT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mandir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He took an auto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Vindhyachal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hostel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Hauz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Khas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bus stand, and 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took a bus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place bus stand. At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place, he took a bus toward Ghaziabad and stopped at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bus stand.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bus stand, he took a rickshaw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mandir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 During the journey, he also noticed that the bus (between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place and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 stopped at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Lajpat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nagar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petrol pump.</a:t>
            </a:r>
          </a:p>
          <a:p>
            <a:pPr marL="0" indent="0" algn="just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Indicate: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Regenerator section link layer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Regenerator section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layer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Multiplex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section link layer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Multiplex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layer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HOP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section link layer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HOP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layer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LOP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section link layer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LOP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section network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707888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117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Quiz -10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314450"/>
            <a:ext cx="11099800" cy="7575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Indicate: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Regenerator section link layer: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place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Lajpat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nagar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Lajpat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nagar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bus stand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Regenerator section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layer: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place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Lajpat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nagar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Lajpat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nagar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stand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Multiplex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section link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layer: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place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Lajpat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nagar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Lajpat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nagar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stand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Multiplex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section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layer: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Hauz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Khas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place,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place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stand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HOP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section link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layer: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Hauz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place,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Bhikaji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place 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stand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HOP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section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network layer: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Hauz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stand</a:t>
            </a: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LOP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section link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layer: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Auto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Hauz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Khas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Hauz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Khas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mandir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LOP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section network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layer: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Auto to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Akshardham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mandir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17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" y="7683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7366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" y="7747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30" y="685767"/>
            <a:ext cx="1261872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0" y="9080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156" y="7747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7302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7429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" y="7937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6858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7366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7937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49" y="8064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206" y="7937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80" y="736600"/>
            <a:ext cx="1261872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156" y="8128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8064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8001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8572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8001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" y="7683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8064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7874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8445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00" y="8318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80" y="749300"/>
            <a:ext cx="1261872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" y="7874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" y="8318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" y="7366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7747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8064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8255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7683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8191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1244600"/>
            <a:ext cx="12582144" cy="7196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8382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" y="793750"/>
            <a:ext cx="1261872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8445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" y="7937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" y="7429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7683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8191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8255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8445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8445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" y="8001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00" y="8128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30" y="787400"/>
            <a:ext cx="1261872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7874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898" y="812800"/>
            <a:ext cx="12618720" cy="8134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8318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" y="8064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8509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7470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7683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" y="806450"/>
            <a:ext cx="12582144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80" y="781050"/>
            <a:ext cx="1261872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774700"/>
            <a:ext cx="12618720" cy="8110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5059</TotalTime>
  <Words>310</Words>
  <Application>Microsoft Office PowerPoint</Application>
  <PresentationFormat>Custom</PresentationFormat>
  <Paragraphs>25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Helvetica Light</vt:lpstr>
      <vt:lpstr>Helvetica Neue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-10</vt:lpstr>
      <vt:lpstr>Quiz -10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Abhishek</cp:lastModifiedBy>
  <cp:revision>85</cp:revision>
  <dcterms:modified xsi:type="dcterms:W3CDTF">2016-10-21T04:03:55Z</dcterms:modified>
</cp:coreProperties>
</file>